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74" r:id="rId3"/>
    <p:sldId id="279" r:id="rId4"/>
    <p:sldId id="281" r:id="rId5"/>
    <p:sldId id="275" r:id="rId6"/>
    <p:sldId id="280" r:id="rId7"/>
    <p:sldId id="276" r:id="rId8"/>
    <p:sldId id="277" r:id="rId9"/>
    <p:sldId id="278" r:id="rId10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949F02A-0BF8-473F-927C-B11A314EEEE5}" v="16" dt="2025-08-11T06:23:01.86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スタイルなし、表のグリッド線あり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6" d="100"/>
          <a:sy n="96" d="100"/>
        </p:scale>
        <p:origin x="11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6/11/relationships/changesInfo" Target="changesInfos/changesInfo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u Maehashi" userId="b56439e08e54c884" providerId="LiveId" clId="{A71ED644-E1AF-47CE-92A9-0EAD2178E60A}"/>
    <pc:docChg chg="undo custSel addSld delSld modSld sldOrd">
      <pc:chgData name="Yu Maehashi" userId="b56439e08e54c884" providerId="LiveId" clId="{A71ED644-E1AF-47CE-92A9-0EAD2178E60A}" dt="2025-08-11T04:58:26.587" v="6887" actId="20577"/>
      <pc:docMkLst>
        <pc:docMk/>
      </pc:docMkLst>
      <pc:sldChg chg="modSp new mod">
        <pc:chgData name="Yu Maehashi" userId="b56439e08e54c884" providerId="LiveId" clId="{A71ED644-E1AF-47CE-92A9-0EAD2178E60A}" dt="2025-08-11T04:58:26.587" v="6887" actId="20577"/>
        <pc:sldMkLst>
          <pc:docMk/>
          <pc:sldMk cId="4020865586" sldId="256"/>
        </pc:sldMkLst>
        <pc:spChg chg="mod">
          <ac:chgData name="Yu Maehashi" userId="b56439e08e54c884" providerId="LiveId" clId="{A71ED644-E1AF-47CE-92A9-0EAD2178E60A}" dt="2025-08-11T04:58:26.587" v="6887" actId="20577"/>
          <ac:spMkLst>
            <pc:docMk/>
            <pc:sldMk cId="4020865586" sldId="256"/>
            <ac:spMk id="3" creationId="{E5C3F556-2B8D-004A-D31C-61391E853043}"/>
          </ac:spMkLst>
        </pc:spChg>
      </pc:sldChg>
      <pc:sldChg chg="modSp new mod">
        <pc:chgData name="Yu Maehashi" userId="b56439e08e54c884" providerId="LiveId" clId="{A71ED644-E1AF-47CE-92A9-0EAD2178E60A}" dt="2025-07-13T10:39:12.808" v="5688" actId="58"/>
        <pc:sldMkLst>
          <pc:docMk/>
          <pc:sldMk cId="3746136920" sldId="257"/>
        </pc:sldMkLst>
      </pc:sldChg>
      <pc:sldChg chg="modSp new mod">
        <pc:chgData name="Yu Maehashi" userId="b56439e08e54c884" providerId="LiveId" clId="{A71ED644-E1AF-47CE-92A9-0EAD2178E60A}" dt="2025-07-06T04:49:44.282" v="1163" actId="20577"/>
        <pc:sldMkLst>
          <pc:docMk/>
          <pc:sldMk cId="2348179202" sldId="258"/>
        </pc:sldMkLst>
      </pc:sldChg>
      <pc:sldChg chg="addSp modSp new mod">
        <pc:chgData name="Yu Maehashi" userId="b56439e08e54c884" providerId="LiveId" clId="{A71ED644-E1AF-47CE-92A9-0EAD2178E60A}" dt="2025-07-11T08:56:35.893" v="2709" actId="6549"/>
        <pc:sldMkLst>
          <pc:docMk/>
          <pc:sldMk cId="454148932" sldId="259"/>
        </pc:sldMkLst>
      </pc:sldChg>
      <pc:sldChg chg="addSp delSp modSp add mod">
        <pc:chgData name="Yu Maehashi" userId="b56439e08e54c884" providerId="LiveId" clId="{A71ED644-E1AF-47CE-92A9-0EAD2178E60A}" dt="2025-07-13T09:49:36.107" v="5338" actId="20577"/>
        <pc:sldMkLst>
          <pc:docMk/>
          <pc:sldMk cId="579399175" sldId="260"/>
        </pc:sldMkLst>
      </pc:sldChg>
      <pc:sldChg chg="addSp delSp modSp add mod">
        <pc:chgData name="Yu Maehashi" userId="b56439e08e54c884" providerId="LiveId" clId="{A71ED644-E1AF-47CE-92A9-0EAD2178E60A}" dt="2025-07-12T13:56:26.496" v="4794" actId="6549"/>
        <pc:sldMkLst>
          <pc:docMk/>
          <pc:sldMk cId="3502054726" sldId="261"/>
        </pc:sldMkLst>
      </pc:sldChg>
      <pc:sldChg chg="new del">
        <pc:chgData name="Yu Maehashi" userId="b56439e08e54c884" providerId="LiveId" clId="{A71ED644-E1AF-47CE-92A9-0EAD2178E60A}" dt="2025-07-11T10:13:31.087" v="2792" actId="47"/>
        <pc:sldMkLst>
          <pc:docMk/>
          <pc:sldMk cId="2074505854" sldId="262"/>
        </pc:sldMkLst>
      </pc:sldChg>
      <pc:sldChg chg="addSp delSp modSp add mod">
        <pc:chgData name="Yu Maehashi" userId="b56439e08e54c884" providerId="LiveId" clId="{A71ED644-E1AF-47CE-92A9-0EAD2178E60A}" dt="2025-07-13T10:35:35.683" v="5387" actId="6549"/>
        <pc:sldMkLst>
          <pc:docMk/>
          <pc:sldMk cId="4280481775" sldId="262"/>
        </pc:sldMkLst>
      </pc:sldChg>
      <pc:sldChg chg="addSp delSp modSp add mod ord">
        <pc:chgData name="Yu Maehashi" userId="b56439e08e54c884" providerId="LiveId" clId="{A71ED644-E1AF-47CE-92A9-0EAD2178E60A}" dt="2025-07-13T11:02:58.222" v="6279"/>
        <pc:sldMkLst>
          <pc:docMk/>
          <pc:sldMk cId="2471461992" sldId="263"/>
        </pc:sldMkLst>
      </pc:sldChg>
      <pc:sldChg chg="modSp add mod">
        <pc:chgData name="Yu Maehashi" userId="b56439e08e54c884" providerId="LiveId" clId="{A71ED644-E1AF-47CE-92A9-0EAD2178E60A}" dt="2025-07-13T10:46:06.817" v="5934" actId="20577"/>
        <pc:sldMkLst>
          <pc:docMk/>
          <pc:sldMk cId="3928860133" sldId="264"/>
        </pc:sldMkLst>
      </pc:sldChg>
      <pc:sldChg chg="addSp modSp add mod">
        <pc:chgData name="Yu Maehashi" userId="b56439e08e54c884" providerId="LiveId" clId="{A71ED644-E1AF-47CE-92A9-0EAD2178E60A}" dt="2025-07-13T10:44:43.058" v="5833" actId="20577"/>
        <pc:sldMkLst>
          <pc:docMk/>
          <pc:sldMk cId="3950642469" sldId="265"/>
        </pc:sldMkLst>
      </pc:sldChg>
      <pc:sldChg chg="modSp add mod">
        <pc:chgData name="Yu Maehashi" userId="b56439e08e54c884" providerId="LiveId" clId="{A71ED644-E1AF-47CE-92A9-0EAD2178E60A}" dt="2025-07-13T10:56:00.606" v="6014" actId="20577"/>
        <pc:sldMkLst>
          <pc:docMk/>
          <pc:sldMk cId="2071952467" sldId="266"/>
        </pc:sldMkLst>
      </pc:sldChg>
      <pc:sldChg chg="addSp delSp modSp add mod">
        <pc:chgData name="Yu Maehashi" userId="b56439e08e54c884" providerId="LiveId" clId="{A71ED644-E1AF-47CE-92A9-0EAD2178E60A}" dt="2025-07-13T09:48:11.395" v="5308" actId="20577"/>
        <pc:sldMkLst>
          <pc:docMk/>
          <pc:sldMk cId="3188934334" sldId="267"/>
        </pc:sldMkLst>
      </pc:sldChg>
      <pc:sldChg chg="delSp modSp add mod">
        <pc:chgData name="Yu Maehashi" userId="b56439e08e54c884" providerId="LiveId" clId="{A71ED644-E1AF-47CE-92A9-0EAD2178E60A}" dt="2025-07-13T11:02:35.354" v="6277" actId="20577"/>
        <pc:sldMkLst>
          <pc:docMk/>
          <pc:sldMk cId="2516016192" sldId="268"/>
        </pc:sldMkLst>
      </pc:sldChg>
      <pc:sldChg chg="modSp add del mod">
        <pc:chgData name="Yu Maehashi" userId="b56439e08e54c884" providerId="LiveId" clId="{A71ED644-E1AF-47CE-92A9-0EAD2178E60A}" dt="2025-07-13T09:10:22.123" v="5189" actId="47"/>
        <pc:sldMkLst>
          <pc:docMk/>
          <pc:sldMk cId="4060854424" sldId="268"/>
        </pc:sldMkLst>
      </pc:sldChg>
      <pc:sldChg chg="modSp add del mod">
        <pc:chgData name="Yu Maehashi" userId="b56439e08e54c884" providerId="LiveId" clId="{A71ED644-E1AF-47CE-92A9-0EAD2178E60A}" dt="2025-07-13T10:36:37.608" v="5480" actId="47"/>
        <pc:sldMkLst>
          <pc:docMk/>
          <pc:sldMk cId="721412431" sldId="269"/>
        </pc:sldMkLst>
      </pc:sldChg>
      <pc:sldChg chg="delSp modSp add del mod">
        <pc:chgData name="Yu Maehashi" userId="b56439e08e54c884" providerId="LiveId" clId="{A71ED644-E1AF-47CE-92A9-0EAD2178E60A}" dt="2025-07-13T10:39:25.247" v="5689" actId="47"/>
        <pc:sldMkLst>
          <pc:docMk/>
          <pc:sldMk cId="293154261" sldId="270"/>
        </pc:sldMkLst>
      </pc:sldChg>
      <pc:sldChg chg="addSp modSp add mod">
        <pc:chgData name="Yu Maehashi" userId="b56439e08e54c884" providerId="LiveId" clId="{A71ED644-E1AF-47CE-92A9-0EAD2178E60A}" dt="2025-07-13T11:09:32.950" v="6589" actId="20577"/>
        <pc:sldMkLst>
          <pc:docMk/>
          <pc:sldMk cId="3530002207" sldId="271"/>
        </pc:sldMkLst>
      </pc:sldChg>
      <pc:sldChg chg="addSp delSp modSp add mod">
        <pc:chgData name="Yu Maehashi" userId="b56439e08e54c884" providerId="LiveId" clId="{A71ED644-E1AF-47CE-92A9-0EAD2178E60A}" dt="2025-07-13T10:53:48.656" v="5990" actId="478"/>
        <pc:sldMkLst>
          <pc:docMk/>
          <pc:sldMk cId="741334921" sldId="272"/>
        </pc:sldMkLst>
      </pc:sldChg>
      <pc:sldChg chg="add del">
        <pc:chgData name="Yu Maehashi" userId="b56439e08e54c884" providerId="LiveId" clId="{A71ED644-E1AF-47CE-92A9-0EAD2178E60A}" dt="2025-07-13T10:51:54.295" v="5936" actId="47"/>
        <pc:sldMkLst>
          <pc:docMk/>
          <pc:sldMk cId="1364964791" sldId="272"/>
        </pc:sldMkLst>
      </pc:sldChg>
      <pc:sldChg chg="modSp add mod">
        <pc:chgData name="Yu Maehashi" userId="b56439e08e54c884" providerId="LiveId" clId="{A71ED644-E1AF-47CE-92A9-0EAD2178E60A}" dt="2025-08-02T09:45:35.329" v="6594" actId="14826"/>
        <pc:sldMkLst>
          <pc:docMk/>
          <pc:sldMk cId="572406092" sldId="273"/>
        </pc:sldMkLst>
      </pc:sldChg>
      <pc:sldChg chg="addSp delSp modSp add mod">
        <pc:chgData name="Yu Maehashi" userId="b56439e08e54c884" providerId="LiveId" clId="{A71ED644-E1AF-47CE-92A9-0EAD2178E60A}" dt="2025-08-02T11:37:12.698" v="6879" actId="14826"/>
        <pc:sldMkLst>
          <pc:docMk/>
          <pc:sldMk cId="2328936349" sldId="274"/>
        </pc:sldMkLst>
        <pc:spChg chg="mod">
          <ac:chgData name="Yu Maehashi" userId="b56439e08e54c884" providerId="LiveId" clId="{A71ED644-E1AF-47CE-92A9-0EAD2178E60A}" dt="2025-08-02T09:50:53.540" v="6635" actId="6549"/>
          <ac:spMkLst>
            <pc:docMk/>
            <pc:sldMk cId="2328936349" sldId="274"/>
            <ac:spMk id="2" creationId="{7BAA2AA3-45A4-11C3-C857-A48771BA4104}"/>
          </ac:spMkLst>
        </pc:spChg>
        <pc:spChg chg="mod">
          <ac:chgData name="Yu Maehashi" userId="b56439e08e54c884" providerId="LiveId" clId="{A71ED644-E1AF-47CE-92A9-0EAD2178E60A}" dt="2025-08-02T09:53:31.222" v="6675" actId="20577"/>
          <ac:spMkLst>
            <pc:docMk/>
            <pc:sldMk cId="2328936349" sldId="274"/>
            <ac:spMk id="3" creationId="{E5FB21E0-3145-ABB3-23A0-06085D31C848}"/>
          </ac:spMkLst>
        </pc:spChg>
        <pc:picChg chg="add mod">
          <ac:chgData name="Yu Maehashi" userId="b56439e08e54c884" providerId="LiveId" clId="{A71ED644-E1AF-47CE-92A9-0EAD2178E60A}" dt="2025-08-02T11:37:12.698" v="6879" actId="14826"/>
          <ac:picMkLst>
            <pc:docMk/>
            <pc:sldMk cId="2328936349" sldId="274"/>
            <ac:picMk id="6" creationId="{5F52B11D-2E1B-FD18-938E-1901091E2676}"/>
          </ac:picMkLst>
        </pc:picChg>
      </pc:sldChg>
      <pc:sldChg chg="modSp add mod">
        <pc:chgData name="Yu Maehashi" userId="b56439e08e54c884" providerId="LiveId" clId="{A71ED644-E1AF-47CE-92A9-0EAD2178E60A}" dt="2025-08-02T11:19:44.002" v="6856" actId="14826"/>
        <pc:sldMkLst>
          <pc:docMk/>
          <pc:sldMk cId="705049983" sldId="275"/>
        </pc:sldMkLst>
        <pc:spChg chg="mod">
          <ac:chgData name="Yu Maehashi" userId="b56439e08e54c884" providerId="LiveId" clId="{A71ED644-E1AF-47CE-92A9-0EAD2178E60A}" dt="2025-08-02T09:56:42.065" v="6752" actId="20577"/>
          <ac:spMkLst>
            <pc:docMk/>
            <pc:sldMk cId="705049983" sldId="275"/>
            <ac:spMk id="3" creationId="{A14DD0B9-600B-0F79-38C3-6C93480E2AE8}"/>
          </ac:spMkLst>
        </pc:spChg>
        <pc:picChg chg="mod">
          <ac:chgData name="Yu Maehashi" userId="b56439e08e54c884" providerId="LiveId" clId="{A71ED644-E1AF-47CE-92A9-0EAD2178E60A}" dt="2025-08-02T11:19:44.002" v="6856" actId="14826"/>
          <ac:picMkLst>
            <pc:docMk/>
            <pc:sldMk cId="705049983" sldId="275"/>
            <ac:picMk id="7" creationId="{A977A9AE-D5B7-2D4E-C719-656FDD991D8D}"/>
          </ac:picMkLst>
        </pc:picChg>
      </pc:sldChg>
      <pc:sldChg chg="addSp delSp modSp add mod">
        <pc:chgData name="Yu Maehashi" userId="b56439e08e54c884" providerId="LiveId" clId="{A71ED644-E1AF-47CE-92A9-0EAD2178E60A}" dt="2025-08-02T11:20:21.806" v="6863" actId="1076"/>
        <pc:sldMkLst>
          <pc:docMk/>
          <pc:sldMk cId="1715866803" sldId="276"/>
        </pc:sldMkLst>
        <pc:spChg chg="mod">
          <ac:chgData name="Yu Maehashi" userId="b56439e08e54c884" providerId="LiveId" clId="{A71ED644-E1AF-47CE-92A9-0EAD2178E60A}" dt="2025-08-02T10:05:33.741" v="6829" actId="20577"/>
          <ac:spMkLst>
            <pc:docMk/>
            <pc:sldMk cId="1715866803" sldId="276"/>
            <ac:spMk id="3" creationId="{8C984AC6-7856-3B3F-3379-82FDC840CF95}"/>
          </ac:spMkLst>
        </pc:spChg>
        <pc:spChg chg="add mod">
          <ac:chgData name="Yu Maehashi" userId="b56439e08e54c884" providerId="LiveId" clId="{A71ED644-E1AF-47CE-92A9-0EAD2178E60A}" dt="2025-08-02T10:06:14.125" v="6845"/>
          <ac:spMkLst>
            <pc:docMk/>
            <pc:sldMk cId="1715866803" sldId="276"/>
            <ac:spMk id="4" creationId="{1A105C67-1FA4-57B2-BEBC-CCC9F06327C0}"/>
          </ac:spMkLst>
        </pc:spChg>
        <pc:spChg chg="add mod">
          <ac:chgData name="Yu Maehashi" userId="b56439e08e54c884" providerId="LiveId" clId="{A71ED644-E1AF-47CE-92A9-0EAD2178E60A}" dt="2025-08-02T11:20:21.806" v="6863" actId="1076"/>
          <ac:spMkLst>
            <pc:docMk/>
            <pc:sldMk cId="1715866803" sldId="276"/>
            <ac:spMk id="6" creationId="{E2BD027F-6512-D7E0-7097-A839D59364B7}"/>
          </ac:spMkLst>
        </pc:spChg>
        <pc:spChg chg="mod">
          <ac:chgData name="Yu Maehashi" userId="b56439e08e54c884" providerId="LiveId" clId="{A71ED644-E1AF-47CE-92A9-0EAD2178E60A}" dt="2025-08-02T10:06:03.561" v="6839" actId="14100"/>
          <ac:spMkLst>
            <pc:docMk/>
            <pc:sldMk cId="1715866803" sldId="276"/>
            <ac:spMk id="8" creationId="{ADB5828C-D285-AD43-E69F-582B5A1FC891}"/>
          </ac:spMkLst>
        </pc:spChg>
        <pc:picChg chg="mod">
          <ac:chgData name="Yu Maehashi" userId="b56439e08e54c884" providerId="LiveId" clId="{A71ED644-E1AF-47CE-92A9-0EAD2178E60A}" dt="2025-08-02T11:20:00.057" v="6858" actId="1076"/>
          <ac:picMkLst>
            <pc:docMk/>
            <pc:sldMk cId="1715866803" sldId="276"/>
            <ac:picMk id="5" creationId="{32712397-0EB8-452A-C3D3-6A07B8DB3A2E}"/>
          </ac:picMkLst>
        </pc:picChg>
        <pc:picChg chg="mod">
          <ac:chgData name="Yu Maehashi" userId="b56439e08e54c884" providerId="LiveId" clId="{A71ED644-E1AF-47CE-92A9-0EAD2178E60A}" dt="2025-08-02T11:20:18.977" v="6862" actId="1076"/>
          <ac:picMkLst>
            <pc:docMk/>
            <pc:sldMk cId="1715866803" sldId="276"/>
            <ac:picMk id="7" creationId="{674901E3-08E9-CC2E-AACF-F22ACB06DBAE}"/>
          </ac:picMkLst>
        </pc:picChg>
        <pc:picChg chg="add mod">
          <ac:chgData name="Yu Maehashi" userId="b56439e08e54c884" providerId="LiveId" clId="{A71ED644-E1AF-47CE-92A9-0EAD2178E60A}" dt="2025-08-02T11:20:08.568" v="6860" actId="14826"/>
          <ac:picMkLst>
            <pc:docMk/>
            <pc:sldMk cId="1715866803" sldId="276"/>
            <ac:picMk id="9" creationId="{28F180A6-41DB-AED9-A1A6-19F21A47BC54}"/>
          </ac:picMkLst>
        </pc:picChg>
      </pc:sldChg>
      <pc:sldChg chg="modSp add mod">
        <pc:chgData name="Yu Maehashi" userId="b56439e08e54c884" providerId="LiveId" clId="{A71ED644-E1AF-47CE-92A9-0EAD2178E60A}" dt="2025-08-02T11:21:01.646" v="6870" actId="14826"/>
        <pc:sldMkLst>
          <pc:docMk/>
          <pc:sldMk cId="28371525" sldId="277"/>
        </pc:sldMkLst>
        <pc:spChg chg="mod">
          <ac:chgData name="Yu Maehashi" userId="b56439e08e54c884" providerId="LiveId" clId="{A71ED644-E1AF-47CE-92A9-0EAD2178E60A}" dt="2025-08-02T11:20:40.441" v="6867" actId="20577"/>
          <ac:spMkLst>
            <pc:docMk/>
            <pc:sldMk cId="28371525" sldId="277"/>
            <ac:spMk id="3" creationId="{19340E91-C850-30EA-342C-740286662ED3}"/>
          </ac:spMkLst>
        </pc:spChg>
        <pc:picChg chg="mod">
          <ac:chgData name="Yu Maehashi" userId="b56439e08e54c884" providerId="LiveId" clId="{A71ED644-E1AF-47CE-92A9-0EAD2178E60A}" dt="2025-08-02T11:20:49.088" v="6868" actId="14826"/>
          <ac:picMkLst>
            <pc:docMk/>
            <pc:sldMk cId="28371525" sldId="277"/>
            <ac:picMk id="5" creationId="{F1E26F0D-5979-88A9-7B67-94F17CF2E254}"/>
          </ac:picMkLst>
        </pc:picChg>
        <pc:picChg chg="mod">
          <ac:chgData name="Yu Maehashi" userId="b56439e08e54c884" providerId="LiveId" clId="{A71ED644-E1AF-47CE-92A9-0EAD2178E60A}" dt="2025-08-02T11:21:01.646" v="6870" actId="14826"/>
          <ac:picMkLst>
            <pc:docMk/>
            <pc:sldMk cId="28371525" sldId="277"/>
            <ac:picMk id="7" creationId="{65C46DF4-2304-D76D-C7F7-F5E47C0B3A2C}"/>
          </ac:picMkLst>
        </pc:picChg>
        <pc:picChg chg="mod">
          <ac:chgData name="Yu Maehashi" userId="b56439e08e54c884" providerId="LiveId" clId="{A71ED644-E1AF-47CE-92A9-0EAD2178E60A}" dt="2025-08-02T11:20:55.500" v="6869" actId="14826"/>
          <ac:picMkLst>
            <pc:docMk/>
            <pc:sldMk cId="28371525" sldId="277"/>
            <ac:picMk id="9" creationId="{4071C992-1411-F9E1-21C4-024481D2081F}"/>
          </ac:picMkLst>
        </pc:picChg>
      </pc:sldChg>
      <pc:sldChg chg="modSp add mod">
        <pc:chgData name="Yu Maehashi" userId="b56439e08e54c884" providerId="LiveId" clId="{A71ED644-E1AF-47CE-92A9-0EAD2178E60A}" dt="2025-08-02T11:21:28.889" v="6877" actId="14826"/>
        <pc:sldMkLst>
          <pc:docMk/>
          <pc:sldMk cId="306553218" sldId="278"/>
        </pc:sldMkLst>
        <pc:spChg chg="mod">
          <ac:chgData name="Yu Maehashi" userId="b56439e08e54c884" providerId="LiveId" clId="{A71ED644-E1AF-47CE-92A9-0EAD2178E60A}" dt="2025-08-02T11:21:08.294" v="6874" actId="20577"/>
          <ac:spMkLst>
            <pc:docMk/>
            <pc:sldMk cId="306553218" sldId="278"/>
            <ac:spMk id="3" creationId="{D1EBF090-7388-AA79-0247-6B6AEF7D5F50}"/>
          </ac:spMkLst>
        </pc:spChg>
        <pc:picChg chg="mod">
          <ac:chgData name="Yu Maehashi" userId="b56439e08e54c884" providerId="LiveId" clId="{A71ED644-E1AF-47CE-92A9-0EAD2178E60A}" dt="2025-08-02T11:21:15.337" v="6875" actId="14826"/>
          <ac:picMkLst>
            <pc:docMk/>
            <pc:sldMk cId="306553218" sldId="278"/>
            <ac:picMk id="5" creationId="{B11ACD61-E3A9-1B9E-50E1-8525046EBFDA}"/>
          </ac:picMkLst>
        </pc:picChg>
        <pc:picChg chg="mod">
          <ac:chgData name="Yu Maehashi" userId="b56439e08e54c884" providerId="LiveId" clId="{A71ED644-E1AF-47CE-92A9-0EAD2178E60A}" dt="2025-08-02T11:21:28.889" v="6877" actId="14826"/>
          <ac:picMkLst>
            <pc:docMk/>
            <pc:sldMk cId="306553218" sldId="278"/>
            <ac:picMk id="7" creationId="{FCB7BCE4-E531-332F-4067-C6C0D8A79D2E}"/>
          </ac:picMkLst>
        </pc:picChg>
        <pc:picChg chg="mod">
          <ac:chgData name="Yu Maehashi" userId="b56439e08e54c884" providerId="LiveId" clId="{A71ED644-E1AF-47CE-92A9-0EAD2178E60A}" dt="2025-08-02T11:21:22.252" v="6876" actId="14826"/>
          <ac:picMkLst>
            <pc:docMk/>
            <pc:sldMk cId="306553218" sldId="278"/>
            <ac:picMk id="9" creationId="{E38BCDB8-0171-EDDE-EF2C-197385DB2E99}"/>
          </ac:picMkLst>
        </pc:picChg>
      </pc:sldChg>
    </pc:docChg>
  </pc:docChgLst>
  <pc:docChgLst>
    <pc:chgData name="Yu Maehashi" userId="b56439e08e54c884" providerId="LiveId" clId="{C949F02A-0BF8-473F-927C-B11A314EEEE5}"/>
    <pc:docChg chg="custSel addSld delSld modSld">
      <pc:chgData name="Yu Maehashi" userId="b56439e08e54c884" providerId="LiveId" clId="{C949F02A-0BF8-473F-927C-B11A314EEEE5}" dt="2025-08-11T06:23:01.868" v="938" actId="5736"/>
      <pc:docMkLst>
        <pc:docMk/>
      </pc:docMkLst>
      <pc:sldChg chg="del">
        <pc:chgData name="Yu Maehashi" userId="b56439e08e54c884" providerId="LiveId" clId="{C949F02A-0BF8-473F-927C-B11A314EEEE5}" dt="2025-08-11T04:59:04.283" v="0" actId="47"/>
        <pc:sldMkLst>
          <pc:docMk/>
          <pc:sldMk cId="3746136920" sldId="257"/>
        </pc:sldMkLst>
      </pc:sldChg>
      <pc:sldChg chg="del">
        <pc:chgData name="Yu Maehashi" userId="b56439e08e54c884" providerId="LiveId" clId="{C949F02A-0BF8-473F-927C-B11A314EEEE5}" dt="2025-08-11T04:59:04.283" v="0" actId="47"/>
        <pc:sldMkLst>
          <pc:docMk/>
          <pc:sldMk cId="2348179202" sldId="258"/>
        </pc:sldMkLst>
      </pc:sldChg>
      <pc:sldChg chg="del">
        <pc:chgData name="Yu Maehashi" userId="b56439e08e54c884" providerId="LiveId" clId="{C949F02A-0BF8-473F-927C-B11A314EEEE5}" dt="2025-08-11T04:59:04.283" v="0" actId="47"/>
        <pc:sldMkLst>
          <pc:docMk/>
          <pc:sldMk cId="454148932" sldId="259"/>
        </pc:sldMkLst>
      </pc:sldChg>
      <pc:sldChg chg="del">
        <pc:chgData name="Yu Maehashi" userId="b56439e08e54c884" providerId="LiveId" clId="{C949F02A-0BF8-473F-927C-B11A314EEEE5}" dt="2025-08-11T04:59:04.283" v="0" actId="47"/>
        <pc:sldMkLst>
          <pc:docMk/>
          <pc:sldMk cId="579399175" sldId="260"/>
        </pc:sldMkLst>
      </pc:sldChg>
      <pc:sldChg chg="del">
        <pc:chgData name="Yu Maehashi" userId="b56439e08e54c884" providerId="LiveId" clId="{C949F02A-0BF8-473F-927C-B11A314EEEE5}" dt="2025-08-11T04:59:04.283" v="0" actId="47"/>
        <pc:sldMkLst>
          <pc:docMk/>
          <pc:sldMk cId="3502054726" sldId="261"/>
        </pc:sldMkLst>
      </pc:sldChg>
      <pc:sldChg chg="del">
        <pc:chgData name="Yu Maehashi" userId="b56439e08e54c884" providerId="LiveId" clId="{C949F02A-0BF8-473F-927C-B11A314EEEE5}" dt="2025-08-11T04:59:04.283" v="0" actId="47"/>
        <pc:sldMkLst>
          <pc:docMk/>
          <pc:sldMk cId="4280481775" sldId="262"/>
        </pc:sldMkLst>
      </pc:sldChg>
      <pc:sldChg chg="del">
        <pc:chgData name="Yu Maehashi" userId="b56439e08e54c884" providerId="LiveId" clId="{C949F02A-0BF8-473F-927C-B11A314EEEE5}" dt="2025-08-11T04:59:04.283" v="0" actId="47"/>
        <pc:sldMkLst>
          <pc:docMk/>
          <pc:sldMk cId="2471461992" sldId="263"/>
        </pc:sldMkLst>
      </pc:sldChg>
      <pc:sldChg chg="del">
        <pc:chgData name="Yu Maehashi" userId="b56439e08e54c884" providerId="LiveId" clId="{C949F02A-0BF8-473F-927C-B11A314EEEE5}" dt="2025-08-11T04:59:04.283" v="0" actId="47"/>
        <pc:sldMkLst>
          <pc:docMk/>
          <pc:sldMk cId="3928860133" sldId="264"/>
        </pc:sldMkLst>
      </pc:sldChg>
      <pc:sldChg chg="del">
        <pc:chgData name="Yu Maehashi" userId="b56439e08e54c884" providerId="LiveId" clId="{C949F02A-0BF8-473F-927C-B11A314EEEE5}" dt="2025-08-11T04:59:04.283" v="0" actId="47"/>
        <pc:sldMkLst>
          <pc:docMk/>
          <pc:sldMk cId="3950642469" sldId="265"/>
        </pc:sldMkLst>
      </pc:sldChg>
      <pc:sldChg chg="del">
        <pc:chgData name="Yu Maehashi" userId="b56439e08e54c884" providerId="LiveId" clId="{C949F02A-0BF8-473F-927C-B11A314EEEE5}" dt="2025-08-11T04:59:04.283" v="0" actId="47"/>
        <pc:sldMkLst>
          <pc:docMk/>
          <pc:sldMk cId="2071952467" sldId="266"/>
        </pc:sldMkLst>
      </pc:sldChg>
      <pc:sldChg chg="del">
        <pc:chgData name="Yu Maehashi" userId="b56439e08e54c884" providerId="LiveId" clId="{C949F02A-0BF8-473F-927C-B11A314EEEE5}" dt="2025-08-11T04:59:04.283" v="0" actId="47"/>
        <pc:sldMkLst>
          <pc:docMk/>
          <pc:sldMk cId="3188934334" sldId="267"/>
        </pc:sldMkLst>
      </pc:sldChg>
      <pc:sldChg chg="del">
        <pc:chgData name="Yu Maehashi" userId="b56439e08e54c884" providerId="LiveId" clId="{C949F02A-0BF8-473F-927C-B11A314EEEE5}" dt="2025-08-11T04:59:04.283" v="0" actId="47"/>
        <pc:sldMkLst>
          <pc:docMk/>
          <pc:sldMk cId="2516016192" sldId="268"/>
        </pc:sldMkLst>
      </pc:sldChg>
      <pc:sldChg chg="del">
        <pc:chgData name="Yu Maehashi" userId="b56439e08e54c884" providerId="LiveId" clId="{C949F02A-0BF8-473F-927C-B11A314EEEE5}" dt="2025-08-11T04:59:04.283" v="0" actId="47"/>
        <pc:sldMkLst>
          <pc:docMk/>
          <pc:sldMk cId="3530002207" sldId="271"/>
        </pc:sldMkLst>
      </pc:sldChg>
      <pc:sldChg chg="del">
        <pc:chgData name="Yu Maehashi" userId="b56439e08e54c884" providerId="LiveId" clId="{C949F02A-0BF8-473F-927C-B11A314EEEE5}" dt="2025-08-11T04:59:04.283" v="0" actId="47"/>
        <pc:sldMkLst>
          <pc:docMk/>
          <pc:sldMk cId="741334921" sldId="272"/>
        </pc:sldMkLst>
      </pc:sldChg>
      <pc:sldChg chg="del">
        <pc:chgData name="Yu Maehashi" userId="b56439e08e54c884" providerId="LiveId" clId="{C949F02A-0BF8-473F-927C-B11A314EEEE5}" dt="2025-08-11T04:59:04.283" v="0" actId="47"/>
        <pc:sldMkLst>
          <pc:docMk/>
          <pc:sldMk cId="572406092" sldId="273"/>
        </pc:sldMkLst>
      </pc:sldChg>
      <pc:sldChg chg="addSp delSp modSp mod">
        <pc:chgData name="Yu Maehashi" userId="b56439e08e54c884" providerId="LiveId" clId="{C949F02A-0BF8-473F-927C-B11A314EEEE5}" dt="2025-08-11T04:59:34.504" v="4" actId="14100"/>
        <pc:sldMkLst>
          <pc:docMk/>
          <pc:sldMk cId="2328936349" sldId="274"/>
        </pc:sldMkLst>
        <pc:picChg chg="add del">
          <ac:chgData name="Yu Maehashi" userId="b56439e08e54c884" providerId="LiveId" clId="{C949F02A-0BF8-473F-927C-B11A314EEEE5}" dt="2025-08-11T04:59:23.914" v="2" actId="21"/>
          <ac:picMkLst>
            <pc:docMk/>
            <pc:sldMk cId="2328936349" sldId="274"/>
            <ac:picMk id="5" creationId="{55AB8C36-6745-3FBF-A5E0-66CFB1FCA6F6}"/>
          </ac:picMkLst>
        </pc:picChg>
        <pc:picChg chg="mod">
          <ac:chgData name="Yu Maehashi" userId="b56439e08e54c884" providerId="LiveId" clId="{C949F02A-0BF8-473F-927C-B11A314EEEE5}" dt="2025-08-11T04:59:34.504" v="4" actId="14100"/>
          <ac:picMkLst>
            <pc:docMk/>
            <pc:sldMk cId="2328936349" sldId="274"/>
            <ac:picMk id="6" creationId="{5F52B11D-2E1B-FD18-938E-1901091E2676}"/>
          </ac:picMkLst>
        </pc:picChg>
      </pc:sldChg>
      <pc:sldChg chg="addSp delSp modSp mod">
        <pc:chgData name="Yu Maehashi" userId="b56439e08e54c884" providerId="LiveId" clId="{C949F02A-0BF8-473F-927C-B11A314EEEE5}" dt="2025-08-11T05:02:18.660" v="218" actId="20577"/>
        <pc:sldMkLst>
          <pc:docMk/>
          <pc:sldMk cId="705049983" sldId="275"/>
        </pc:sldMkLst>
        <pc:spChg chg="mod">
          <ac:chgData name="Yu Maehashi" userId="b56439e08e54c884" providerId="LiveId" clId="{C949F02A-0BF8-473F-927C-B11A314EEEE5}" dt="2025-08-11T05:00:18.825" v="31" actId="20577"/>
          <ac:spMkLst>
            <pc:docMk/>
            <pc:sldMk cId="705049983" sldId="275"/>
            <ac:spMk id="3" creationId="{A14DD0B9-600B-0F79-38C3-6C93480E2AE8}"/>
          </ac:spMkLst>
        </pc:spChg>
        <pc:spChg chg="add mod">
          <ac:chgData name="Yu Maehashi" userId="b56439e08e54c884" providerId="LiveId" clId="{C949F02A-0BF8-473F-927C-B11A314EEEE5}" dt="2025-08-11T05:02:18.660" v="218" actId="20577"/>
          <ac:spMkLst>
            <pc:docMk/>
            <pc:sldMk cId="705049983" sldId="275"/>
            <ac:spMk id="4" creationId="{1E2A383F-0BBF-E0BB-6E00-42859F5CE985}"/>
          </ac:spMkLst>
        </pc:spChg>
        <pc:spChg chg="del">
          <ac:chgData name="Yu Maehashi" userId="b56439e08e54c884" providerId="LiveId" clId="{C949F02A-0BF8-473F-927C-B11A314EEEE5}" dt="2025-08-11T05:00:26.751" v="32" actId="478"/>
          <ac:spMkLst>
            <pc:docMk/>
            <pc:sldMk cId="705049983" sldId="275"/>
            <ac:spMk id="8" creationId="{2B6D4FF7-6F1E-81CC-800E-34D867686B05}"/>
          </ac:spMkLst>
        </pc:spChg>
        <pc:spChg chg="del">
          <ac:chgData name="Yu Maehashi" userId="b56439e08e54c884" providerId="LiveId" clId="{C949F02A-0BF8-473F-927C-B11A314EEEE5}" dt="2025-08-11T05:00:29.874" v="33" actId="478"/>
          <ac:spMkLst>
            <pc:docMk/>
            <pc:sldMk cId="705049983" sldId="275"/>
            <ac:spMk id="15" creationId="{31226B2F-055E-0DE0-CEA7-7846D789342F}"/>
          </ac:spMkLst>
        </pc:spChg>
        <pc:picChg chg="del">
          <ac:chgData name="Yu Maehashi" userId="b56439e08e54c884" providerId="LiveId" clId="{C949F02A-0BF8-473F-927C-B11A314EEEE5}" dt="2025-08-11T05:00:26.751" v="32" actId="478"/>
          <ac:picMkLst>
            <pc:docMk/>
            <pc:sldMk cId="705049983" sldId="275"/>
            <ac:picMk id="5" creationId="{1279E971-E50F-40F1-9AB3-DE7304F391CE}"/>
          </ac:picMkLst>
        </pc:picChg>
        <pc:picChg chg="mod">
          <ac:chgData name="Yu Maehashi" userId="b56439e08e54c884" providerId="LiveId" clId="{C949F02A-0BF8-473F-927C-B11A314EEEE5}" dt="2025-08-11T05:00:43.907" v="37" actId="1076"/>
          <ac:picMkLst>
            <pc:docMk/>
            <pc:sldMk cId="705049983" sldId="275"/>
            <ac:picMk id="7" creationId="{A977A9AE-D5B7-2D4E-C719-656FDD991D8D}"/>
          </ac:picMkLst>
        </pc:picChg>
      </pc:sldChg>
      <pc:sldChg chg="addSp delSp modSp mod">
        <pc:chgData name="Yu Maehashi" userId="b56439e08e54c884" providerId="LiveId" clId="{C949F02A-0BF8-473F-927C-B11A314EEEE5}" dt="2025-08-11T05:06:38.578" v="293" actId="478"/>
        <pc:sldMkLst>
          <pc:docMk/>
          <pc:sldMk cId="1715866803" sldId="276"/>
        </pc:sldMkLst>
        <pc:spChg chg="add del mod">
          <ac:chgData name="Yu Maehashi" userId="b56439e08e54c884" providerId="LiveId" clId="{C949F02A-0BF8-473F-927C-B11A314EEEE5}" dt="2025-08-11T05:06:38.578" v="293" actId="478"/>
          <ac:spMkLst>
            <pc:docMk/>
            <pc:sldMk cId="1715866803" sldId="276"/>
            <ac:spMk id="10" creationId="{30CBD592-AFBA-95BD-85BA-D568F785AF09}"/>
          </ac:spMkLst>
        </pc:spChg>
      </pc:sldChg>
      <pc:sldChg chg="addSp delSp modSp mod">
        <pc:chgData name="Yu Maehashi" userId="b56439e08e54c884" providerId="LiveId" clId="{C949F02A-0BF8-473F-927C-B11A314EEEE5}" dt="2025-08-11T05:06:40.988" v="294" actId="478"/>
        <pc:sldMkLst>
          <pc:docMk/>
          <pc:sldMk cId="28371525" sldId="277"/>
        </pc:sldMkLst>
        <pc:spChg chg="add del mod">
          <ac:chgData name="Yu Maehashi" userId="b56439e08e54c884" providerId="LiveId" clId="{C949F02A-0BF8-473F-927C-B11A314EEEE5}" dt="2025-08-11T05:06:40.988" v="294" actId="478"/>
          <ac:spMkLst>
            <pc:docMk/>
            <pc:sldMk cId="28371525" sldId="277"/>
            <ac:spMk id="10" creationId="{932E166A-9850-1F33-5A28-3038F14B5E47}"/>
          </ac:spMkLst>
        </pc:spChg>
      </pc:sldChg>
      <pc:sldChg chg="addSp delSp modSp mod">
        <pc:chgData name="Yu Maehashi" userId="b56439e08e54c884" providerId="LiveId" clId="{C949F02A-0BF8-473F-927C-B11A314EEEE5}" dt="2025-08-11T05:06:43.393" v="295" actId="478"/>
        <pc:sldMkLst>
          <pc:docMk/>
          <pc:sldMk cId="306553218" sldId="278"/>
        </pc:sldMkLst>
        <pc:spChg chg="add del mod">
          <ac:chgData name="Yu Maehashi" userId="b56439e08e54c884" providerId="LiveId" clId="{C949F02A-0BF8-473F-927C-B11A314EEEE5}" dt="2025-08-11T05:06:43.393" v="295" actId="478"/>
          <ac:spMkLst>
            <pc:docMk/>
            <pc:sldMk cId="306553218" sldId="278"/>
            <ac:spMk id="10" creationId="{E1CA9E5D-DD90-2B7B-9753-1610B98C6293}"/>
          </ac:spMkLst>
        </pc:spChg>
      </pc:sldChg>
      <pc:sldChg chg="addSp delSp modSp add mod">
        <pc:chgData name="Yu Maehashi" userId="b56439e08e54c884" providerId="LiveId" clId="{C949F02A-0BF8-473F-927C-B11A314EEEE5}" dt="2025-08-11T04:59:55.955" v="17" actId="14826"/>
        <pc:sldMkLst>
          <pc:docMk/>
          <pc:sldMk cId="3803873282" sldId="279"/>
        </pc:sldMkLst>
        <pc:spChg chg="mod">
          <ac:chgData name="Yu Maehashi" userId="b56439e08e54c884" providerId="LiveId" clId="{C949F02A-0BF8-473F-927C-B11A314EEEE5}" dt="2025-08-11T04:59:42.185" v="14" actId="20577"/>
          <ac:spMkLst>
            <pc:docMk/>
            <pc:sldMk cId="3803873282" sldId="279"/>
            <ac:spMk id="3" creationId="{1FB33D38-BA9C-9992-E7AF-A713A1CD212F}"/>
          </ac:spMkLst>
        </pc:spChg>
        <pc:picChg chg="add del">
          <ac:chgData name="Yu Maehashi" userId="b56439e08e54c884" providerId="LiveId" clId="{C949F02A-0BF8-473F-927C-B11A314EEEE5}" dt="2025-08-11T04:59:52.807" v="16" actId="21"/>
          <ac:picMkLst>
            <pc:docMk/>
            <pc:sldMk cId="3803873282" sldId="279"/>
            <ac:picMk id="5" creationId="{A3DE0969-5E3D-0DA3-9C50-F0823BCE5A5D}"/>
          </ac:picMkLst>
        </pc:picChg>
        <pc:picChg chg="mod">
          <ac:chgData name="Yu Maehashi" userId="b56439e08e54c884" providerId="LiveId" clId="{C949F02A-0BF8-473F-927C-B11A314EEEE5}" dt="2025-08-11T04:59:55.955" v="17" actId="14826"/>
          <ac:picMkLst>
            <pc:docMk/>
            <pc:sldMk cId="3803873282" sldId="279"/>
            <ac:picMk id="6" creationId="{9487B1CB-7B21-29C6-6509-27C9C3D0F3CB}"/>
          </ac:picMkLst>
        </pc:picChg>
      </pc:sldChg>
      <pc:sldChg chg="addSp delSp modSp add mod">
        <pc:chgData name="Yu Maehashi" userId="b56439e08e54c884" providerId="LiveId" clId="{C949F02A-0BF8-473F-927C-B11A314EEEE5}" dt="2025-08-11T06:23:01.868" v="938" actId="5736"/>
        <pc:sldMkLst>
          <pc:docMk/>
          <pc:sldMk cId="314919079" sldId="280"/>
        </pc:sldMkLst>
        <pc:spChg chg="mod">
          <ac:chgData name="Yu Maehashi" userId="b56439e08e54c884" providerId="LiveId" clId="{C949F02A-0BF8-473F-927C-B11A314EEEE5}" dt="2025-08-11T05:07:32.860" v="373" actId="20577"/>
          <ac:spMkLst>
            <pc:docMk/>
            <pc:sldMk cId="314919079" sldId="280"/>
            <ac:spMk id="3" creationId="{84E52CB8-C5C1-0B74-015A-CCFA8307E963}"/>
          </ac:spMkLst>
        </pc:spChg>
        <pc:spChg chg="mod">
          <ac:chgData name="Yu Maehashi" userId="b56439e08e54c884" providerId="LiveId" clId="{C949F02A-0BF8-473F-927C-B11A314EEEE5}" dt="2025-08-11T05:33:36.830" v="915" actId="20577"/>
          <ac:spMkLst>
            <pc:docMk/>
            <pc:sldMk cId="314919079" sldId="280"/>
            <ac:spMk id="4" creationId="{52132EAA-B67F-0571-3335-095BA24F7324}"/>
          </ac:spMkLst>
        </pc:spChg>
        <pc:graphicFrameChg chg="add mod modGraphic">
          <ac:chgData name="Yu Maehashi" userId="b56439e08e54c884" providerId="LiveId" clId="{C949F02A-0BF8-473F-927C-B11A314EEEE5}" dt="2025-08-11T06:23:01.868" v="938" actId="5736"/>
          <ac:graphicFrameMkLst>
            <pc:docMk/>
            <pc:sldMk cId="314919079" sldId="280"/>
            <ac:graphicFrameMk id="5" creationId="{500AE73E-4ACC-7C97-CB9B-C502E1FE0B27}"/>
          </ac:graphicFrameMkLst>
        </pc:graphicFrameChg>
        <pc:picChg chg="del">
          <ac:chgData name="Yu Maehashi" userId="b56439e08e54c884" providerId="LiveId" clId="{C949F02A-0BF8-473F-927C-B11A314EEEE5}" dt="2025-08-11T05:07:35.898" v="374" actId="478"/>
          <ac:picMkLst>
            <pc:docMk/>
            <pc:sldMk cId="314919079" sldId="280"/>
            <ac:picMk id="7" creationId="{0DD6A388-02CD-A65A-1520-9166EEBFA826}"/>
          </ac:picMkLst>
        </pc:picChg>
      </pc:sldChg>
      <pc:sldChg chg="addSp delSp modSp add mod">
        <pc:chgData name="Yu Maehashi" userId="b56439e08e54c884" providerId="LiveId" clId="{C949F02A-0BF8-473F-927C-B11A314EEEE5}" dt="2025-08-11T05:35:35.036" v="936" actId="14826"/>
        <pc:sldMkLst>
          <pc:docMk/>
          <pc:sldMk cId="4020965181" sldId="281"/>
        </pc:sldMkLst>
        <pc:spChg chg="mod">
          <ac:chgData name="Yu Maehashi" userId="b56439e08e54c884" providerId="LiveId" clId="{C949F02A-0BF8-473F-927C-B11A314EEEE5}" dt="2025-08-11T05:35:24.283" v="933" actId="20577"/>
          <ac:spMkLst>
            <pc:docMk/>
            <pc:sldMk cId="4020965181" sldId="281"/>
            <ac:spMk id="3" creationId="{158686FD-FC76-17F6-9938-47CAA4059D4D}"/>
          </ac:spMkLst>
        </pc:spChg>
        <pc:picChg chg="add del">
          <ac:chgData name="Yu Maehashi" userId="b56439e08e54c884" providerId="LiveId" clId="{C949F02A-0BF8-473F-927C-B11A314EEEE5}" dt="2025-08-11T05:35:32.177" v="935" actId="21"/>
          <ac:picMkLst>
            <pc:docMk/>
            <pc:sldMk cId="4020965181" sldId="281"/>
            <ac:picMk id="5" creationId="{C4ACD8D6-4443-5059-C08A-6DE79107A4D9}"/>
          </ac:picMkLst>
        </pc:picChg>
        <pc:picChg chg="mod">
          <ac:chgData name="Yu Maehashi" userId="b56439e08e54c884" providerId="LiveId" clId="{C949F02A-0BF8-473F-927C-B11A314EEEE5}" dt="2025-08-11T05:35:35.036" v="936" actId="14826"/>
          <ac:picMkLst>
            <pc:docMk/>
            <pc:sldMk cId="4020965181" sldId="281"/>
            <ac:picMk id="6" creationId="{316A49ED-DC8D-1B06-08F4-7748E1A585FC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EB1DF76-059C-B9E9-7612-2B6B1D845D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600199"/>
            <a:ext cx="9144000" cy="1909763"/>
          </a:xfrm>
        </p:spPr>
        <p:txBody>
          <a:bodyPr anchor="ctr">
            <a:normAutofit/>
          </a:bodyPr>
          <a:lstStyle>
            <a:lvl1pPr algn="ctr">
              <a:defRPr sz="4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784730F0-0319-92E1-2202-03AF0C86B1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130829"/>
          </a:xfrm>
        </p:spPr>
        <p:txBody>
          <a:bodyPr anchor="ctr"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26D9EC8-50BD-F417-4844-C9D62F12A5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122A9-7315-4218-945A-105B5046798D}" type="datetimeFigureOut">
              <a:rPr kumimoji="1" lang="ja-JP" altLang="en-US" smtClean="0"/>
              <a:t>2025/8/11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0DA0844-53F1-6CAE-1DC9-8CA6D27C0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D7409EB-2B53-DF66-3D14-CCAA30A104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ECA86-26A0-4871-AA2E-355B2BD37AC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133273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0058093-8934-395B-A209-BB74AE6AA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E2E65101-7559-9D07-88B8-0B876FD234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1A527AB-116E-72DD-39FA-CE53D157D3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122A9-7315-4218-945A-105B5046798D}" type="datetimeFigureOut">
              <a:rPr kumimoji="1" lang="ja-JP" altLang="en-US" smtClean="0"/>
              <a:t>2025/8/11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4F1273DF-E42D-6B0C-7EAD-938B22FEF9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6A0D490-D55B-8192-848C-1A6E42F5B5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ECA86-26A0-4871-AA2E-355B2BD37AC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165704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46409939-7A89-993A-6AF0-4AEA3A46E8C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75C0FEFD-1E31-FAB6-A307-BD0E78D7DF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94F0689-351C-38F1-ACD3-09492CDEFD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122A9-7315-4218-945A-105B5046798D}" type="datetimeFigureOut">
              <a:rPr kumimoji="1" lang="ja-JP" altLang="en-US" smtClean="0"/>
              <a:t>2025/8/11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BE3793F-BF29-2AC8-BF4E-D84BBE862E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94742AA-2A79-72EE-78B9-13563FDC1C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ECA86-26A0-4871-AA2E-355B2BD37AC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050254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B1CEF2A-969C-55AE-03F9-791D0E7B22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F328206-CBE8-786E-8964-2A24AA7407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2F7E58B-757B-53BB-EBC3-6AF6B990D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122A9-7315-4218-945A-105B5046798D}" type="datetimeFigureOut">
              <a:rPr kumimoji="1" lang="ja-JP" altLang="en-US" smtClean="0"/>
              <a:t>2025/8/11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8595C1A-9E82-6956-DB10-E23332DD2A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BE845F8-1A3C-47D4-E6B8-0EBA34E05B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ECA86-26A0-4871-AA2E-355B2BD37AC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317783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D89C3D1-ED4E-947B-CB27-215D47B8E7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B9CE86AF-A800-CA8B-8097-1EEE6D1818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B820ECA-E36E-0A7E-9D31-D7B383334A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122A9-7315-4218-945A-105B5046798D}" type="datetimeFigureOut">
              <a:rPr kumimoji="1" lang="ja-JP" altLang="en-US" smtClean="0"/>
              <a:t>2025/8/11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73C663A-98F9-52C3-1AB9-00D83D6F39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C101019-AEA0-5C7E-A105-D8D32D62D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ECA86-26A0-4871-AA2E-355B2BD37AC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973579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3DEC102-F3A3-889B-F37D-B35358AF7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3128428-5D82-457F-56C4-2B55EF251B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219199"/>
            <a:ext cx="5181600" cy="4957763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JP" altLang="en-US" dirty="0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0D8920CE-005F-B853-6D75-FD55216289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219199"/>
            <a:ext cx="5181600" cy="4957763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F6303005-3937-CA0C-5E8A-7550DA9162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122A9-7315-4218-945A-105B5046798D}" type="datetimeFigureOut">
              <a:rPr kumimoji="1" lang="ja-JP" altLang="en-US" smtClean="0"/>
              <a:t>2025/8/11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3EFDC797-E675-7067-A905-3E3F604F90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BDAA72E9-413D-CF71-B42C-5EEE027841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ECA86-26A0-4871-AA2E-355B2BD37AC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993248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82054B05-4F08-CB99-97AF-16C4C18535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202267"/>
            <a:ext cx="5157787" cy="448734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82FE0B39-5061-4A80-821F-8F2D5B4EDE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1752599"/>
            <a:ext cx="5157787" cy="4437063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JP" altLang="en-US" dirty="0"/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61E5935B-CE6D-B384-4C88-8231764066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202267"/>
            <a:ext cx="5183188" cy="448734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6324B211-EEF2-9CDE-CD09-824866045A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1752599"/>
            <a:ext cx="5183188" cy="4437063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D262607E-3949-1157-BCAA-A0B4392464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122A9-7315-4218-945A-105B5046798D}" type="datetimeFigureOut">
              <a:rPr kumimoji="1" lang="ja-JP" altLang="en-US" smtClean="0"/>
              <a:t>2025/8/11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50245BA2-F264-725F-A603-851299FA67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28B7BC9B-4F0F-A87A-032D-2715A62ABC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ECA86-26A0-4871-AA2E-355B2BD37AC4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10" name="タイトル 1">
            <a:extLst>
              <a:ext uri="{FF2B5EF4-FFF2-40B4-BE49-F238E27FC236}">
                <a16:creationId xmlns:a16="http://schemas.microsoft.com/office/drawing/2014/main" id="{BE9BDA33-D657-89DB-44A3-A0E165BCC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35542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15682991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F96DE76-3BDE-8501-3378-1F96F2EFEF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53329AA0-EAF8-E86B-2BBE-4315656EAC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122A9-7315-4218-945A-105B5046798D}" type="datetimeFigureOut">
              <a:rPr kumimoji="1" lang="ja-JP" altLang="en-US" smtClean="0"/>
              <a:t>2025/8/11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1863F7AF-81C7-6E27-08F9-62C72CC167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378F0BEC-F1D6-ED3B-BCA5-1ECCB771A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ECA86-26A0-4871-AA2E-355B2BD37AC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636318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7EF8630F-CDF8-8AB3-B639-C2FFD4EA75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122A9-7315-4218-945A-105B5046798D}" type="datetimeFigureOut">
              <a:rPr kumimoji="1" lang="ja-JP" altLang="en-US" smtClean="0"/>
              <a:t>2025/8/11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57A4FBF2-FD51-D62E-C210-7A14D89635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62E4165C-7413-351A-066B-1F1733A63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ECA86-26A0-4871-AA2E-355B2BD37AC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707450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0E923C4-BE54-BD1E-AF34-CBA57E7A57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7AB9FCB-1DDA-CC26-59BE-DEE9466887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97F6F06A-B5D2-4387-625D-CF587E84CA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A4276484-5DBB-793B-4B25-DF70B06943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122A9-7315-4218-945A-105B5046798D}" type="datetimeFigureOut">
              <a:rPr kumimoji="1" lang="ja-JP" altLang="en-US" smtClean="0"/>
              <a:t>2025/8/11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E577FC2E-8874-9CF0-2044-7FB038085B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873DFAB8-B682-B04C-495A-70B222992E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ECA86-26A0-4871-AA2E-355B2BD37AC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845422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3B9A7A8-3630-D5FB-AAD8-5DB3E18D40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559164D5-E4BB-9DCE-43C3-B3671131E6B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kumimoji="1" lang="ja-JP" altLang="en-US"/>
              <a:t>アイコンをクリックして図を追加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1FE401B5-D1B3-B56A-3752-252058D5BB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389D719B-8570-08C8-AE20-09410C2CE8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122A9-7315-4218-945A-105B5046798D}" type="datetimeFigureOut">
              <a:rPr kumimoji="1" lang="ja-JP" altLang="en-US" smtClean="0"/>
              <a:t>2025/8/11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09D7994F-7430-206A-9162-58629666AB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1EE1FF59-5FF9-BABF-BAD1-909CF312F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ECA86-26A0-4871-AA2E-355B2BD37AC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6884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1AB9139D-3ACA-BD10-918D-D729C6D551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355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A356E544-1DA1-3CA6-3E49-1B2F6B49A8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219200"/>
            <a:ext cx="10515600" cy="4957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/>
              <a:t>マスター テキストの書式設定</a:t>
            </a:r>
          </a:p>
          <a:p>
            <a:pPr lvl="1"/>
            <a:r>
              <a:rPr kumimoji="1" lang="ja-JP" altLang="en-US" dirty="0"/>
              <a:t>第 </a:t>
            </a:r>
            <a:r>
              <a:rPr kumimoji="1" lang="en-US" altLang="ja-JP" dirty="0"/>
              <a:t>2 </a:t>
            </a:r>
            <a:r>
              <a:rPr kumimoji="1" lang="ja-JP" altLang="en-US" dirty="0"/>
              <a:t>レベル</a:t>
            </a:r>
          </a:p>
          <a:p>
            <a:pPr lvl="2"/>
            <a:r>
              <a:rPr kumimoji="1" lang="ja-JP" altLang="en-US" dirty="0"/>
              <a:t>第 </a:t>
            </a:r>
            <a:r>
              <a:rPr kumimoji="1" lang="en-US" altLang="ja-JP" dirty="0"/>
              <a:t>3 </a:t>
            </a:r>
            <a:r>
              <a:rPr kumimoji="1" lang="ja-JP" altLang="en-US" dirty="0"/>
              <a:t>レベル</a:t>
            </a:r>
          </a:p>
          <a:p>
            <a:pPr lvl="3"/>
            <a:r>
              <a:rPr kumimoji="1" lang="ja-JP" altLang="en-US" dirty="0"/>
              <a:t>第 </a:t>
            </a:r>
            <a:r>
              <a:rPr kumimoji="1" lang="en-US" altLang="ja-JP" dirty="0"/>
              <a:t>4 </a:t>
            </a:r>
            <a:r>
              <a:rPr kumimoji="1" lang="ja-JP" altLang="en-US" dirty="0"/>
              <a:t>レベル</a:t>
            </a:r>
          </a:p>
          <a:p>
            <a:pPr lvl="4"/>
            <a:r>
              <a:rPr kumimoji="1" lang="ja-JP" altLang="en-US" dirty="0"/>
              <a:t>第 </a:t>
            </a:r>
            <a:r>
              <a:rPr kumimoji="1" lang="en-US" altLang="ja-JP" dirty="0"/>
              <a:t>5 </a:t>
            </a:r>
            <a:r>
              <a:rPr kumimoji="1" lang="ja-JP" altLang="en-US" dirty="0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49831C1-E373-8BCE-C071-35D0A6B590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48122A9-7315-4218-945A-105B5046798D}" type="datetimeFigureOut">
              <a:rPr kumimoji="1" lang="ja-JP" altLang="en-US" smtClean="0"/>
              <a:t>2025/8/11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ECD6EEF-A0E8-7078-25E1-00632E5B6F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F34A681-B0E7-4D11-2BA5-090A5D0DA5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8BECA86-26A0-4871-AA2E-355B2BD37AC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007303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32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40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828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116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404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7" Type="http://schemas.openxmlformats.org/officeDocument/2006/relationships/image" Target="../media/image11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7" Type="http://schemas.openxmlformats.org/officeDocument/2006/relationships/image" Target="../media/image5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7" Type="http://schemas.openxmlformats.org/officeDocument/2006/relationships/image" Target="../media/image21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24564F9-67E1-E061-0E57-3D3C8D3298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ja-JP" dirty="0"/>
              <a:t>Design Report</a:t>
            </a:r>
            <a:endParaRPr kumimoji="1" lang="ja-JP" altLang="en-US" dirty="0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E5C3F556-2B8D-004A-D31C-61391E85304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ja-JP" dirty="0"/>
              <a:t>Maehashi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208655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717569-309C-FF28-A327-8E12AA3FE0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BAA2AA3-45A4-11C3-C857-A48771BA4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Vth Reference</a:t>
            </a:r>
            <a:r>
              <a:rPr kumimoji="1" lang="ja-JP" altLang="en-US" dirty="0"/>
              <a:t>回路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5FB21E0-3145-ABB3-23A0-06085D31C8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19200"/>
            <a:ext cx="10515600" cy="553039"/>
          </a:xfrm>
        </p:spPr>
        <p:txBody>
          <a:bodyPr/>
          <a:lstStyle/>
          <a:p>
            <a:r>
              <a:rPr lang="ja-JP" altLang="en-US" dirty="0"/>
              <a:t>回路</a:t>
            </a:r>
            <a:endParaRPr kumimoji="1" lang="ja-JP" altLang="en-US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5F52B11D-2E1B-FD18-938E-1901091E26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33178" y="1214182"/>
            <a:ext cx="7564369" cy="5576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9363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106B5D-0281-A8B9-14D5-11CDC04BD6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E61346A-C1A5-A547-DE17-BD7BE3FCA1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Vth Reference</a:t>
            </a:r>
            <a:r>
              <a:rPr kumimoji="1" lang="ja-JP" altLang="en-US" dirty="0"/>
              <a:t>回路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FB33D38-BA9C-9992-E7AF-A713A1CD21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19200"/>
            <a:ext cx="10515600" cy="553039"/>
          </a:xfrm>
        </p:spPr>
        <p:txBody>
          <a:bodyPr/>
          <a:lstStyle/>
          <a:p>
            <a:r>
              <a:rPr lang="ja-JP" altLang="en-US" dirty="0"/>
              <a:t>レイアウト</a:t>
            </a:r>
            <a:endParaRPr kumimoji="1" lang="ja-JP" altLang="en-US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9487B1CB-7B21-29C6-6509-27C9C3D0F3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96759" y="1214182"/>
            <a:ext cx="7237207" cy="5576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8732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D701A8-6592-0B1B-6A84-0CB56EFD50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098190F-E496-B522-2A98-7EF391019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Vth Reference</a:t>
            </a:r>
            <a:r>
              <a:rPr kumimoji="1" lang="ja-JP" altLang="en-US" dirty="0"/>
              <a:t>回路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58686FD-FC76-17F6-9938-47CAA4059D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19200"/>
            <a:ext cx="10515600" cy="553039"/>
          </a:xfrm>
        </p:spPr>
        <p:txBody>
          <a:bodyPr/>
          <a:lstStyle/>
          <a:p>
            <a:r>
              <a:rPr lang="ja-JP" altLang="en-US" dirty="0"/>
              <a:t>テストベンチ</a:t>
            </a:r>
            <a:endParaRPr kumimoji="1" lang="ja-JP" altLang="en-US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316A49ED-DC8D-1B06-08F4-7748E1A585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96759" y="1882214"/>
            <a:ext cx="7237207" cy="424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9651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12BD2B-9B1B-88C7-D729-34E0B090A2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4CBCBDA-5EFA-A732-2D0D-8334BFFDFA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Vth Reference</a:t>
            </a:r>
            <a:r>
              <a:rPr kumimoji="1" lang="ja-JP" altLang="en-US" dirty="0"/>
              <a:t>回路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14DD0B9-600B-0F79-38C3-6C93480E2A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19200"/>
            <a:ext cx="10515600" cy="553039"/>
          </a:xfrm>
        </p:spPr>
        <p:txBody>
          <a:bodyPr/>
          <a:lstStyle/>
          <a:p>
            <a:r>
              <a:rPr lang="en-US" altLang="ja-JP" dirty="0"/>
              <a:t>Tran</a:t>
            </a:r>
            <a:r>
              <a:rPr lang="ja-JP" altLang="en-US" dirty="0"/>
              <a:t>特性　スタートアップの確認</a:t>
            </a:r>
            <a:endParaRPr kumimoji="1" lang="ja-JP" altLang="en-US" dirty="0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A977A9AE-D5B7-2D4E-C719-656FDD991D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016486" y="1775220"/>
            <a:ext cx="4031975" cy="4775147"/>
          </a:xfrm>
          <a:prstGeom prst="rect">
            <a:avLst/>
          </a:prstGeom>
        </p:spPr>
      </p:pic>
      <p:sp>
        <p:nvSpPr>
          <p:cNvPr id="4" name="コンテンツ プレースホルダー 2">
            <a:extLst>
              <a:ext uri="{FF2B5EF4-FFF2-40B4-BE49-F238E27FC236}">
                <a16:creationId xmlns:a16="http://schemas.microsoft.com/office/drawing/2014/main" id="{1E2A383F-0BBF-E0BB-6E00-42859F5CE985}"/>
              </a:ext>
            </a:extLst>
          </p:cNvPr>
          <p:cNvSpPr txBox="1">
            <a:spLocks/>
          </p:cNvSpPr>
          <p:nvPr/>
        </p:nvSpPr>
        <p:spPr>
          <a:xfrm>
            <a:off x="838200" y="1890770"/>
            <a:ext cx="4648200" cy="44006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0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8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16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04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sz="1400" dirty="0" err="1"/>
              <a:t>Vdd</a:t>
            </a:r>
            <a:r>
              <a:rPr lang="ja-JP" altLang="en-US" sz="1400" dirty="0"/>
              <a:t>を時間をかけて投入した時に電流が流れるか？</a:t>
            </a:r>
            <a:endParaRPr lang="en-US" altLang="ja-JP" sz="1400" dirty="0"/>
          </a:p>
          <a:p>
            <a:pPr marL="0" indent="0">
              <a:buNone/>
            </a:pPr>
            <a:r>
              <a:rPr lang="ja-JP" altLang="en-US" sz="1400" dirty="0"/>
              <a:t>→　流れている</a:t>
            </a:r>
            <a:endParaRPr lang="en-US" altLang="ja-JP" sz="1400" dirty="0"/>
          </a:p>
          <a:p>
            <a:pPr marL="0" indent="0">
              <a:buNone/>
            </a:pPr>
            <a:endParaRPr lang="en-US" altLang="ja-JP" sz="1400" dirty="0"/>
          </a:p>
          <a:p>
            <a:pPr marL="0" indent="0">
              <a:buNone/>
            </a:pPr>
            <a:r>
              <a:rPr lang="ja-JP" altLang="en-US" sz="1400" dirty="0"/>
              <a:t>結論：スタートアップできていることを確認</a:t>
            </a:r>
          </a:p>
        </p:txBody>
      </p:sp>
    </p:spTree>
    <p:extLst>
      <p:ext uri="{BB962C8B-B14F-4D97-AF65-F5344CB8AC3E}">
        <p14:creationId xmlns:p14="http://schemas.microsoft.com/office/powerpoint/2010/main" val="7050499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C7089D-4E8B-2362-CA22-27971B9ADC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4208350-2828-3D97-D7A1-862A227B04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Vth Reference</a:t>
            </a:r>
            <a:r>
              <a:rPr kumimoji="1" lang="ja-JP" altLang="en-US" dirty="0"/>
              <a:t>回路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4E52CB8-C5C1-0B74-015A-CCFA8307E9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19200"/>
            <a:ext cx="10515600" cy="553039"/>
          </a:xfrm>
        </p:spPr>
        <p:txBody>
          <a:bodyPr/>
          <a:lstStyle/>
          <a:p>
            <a:r>
              <a:rPr lang="en-US" altLang="ja-JP" dirty="0"/>
              <a:t>DCOP</a:t>
            </a:r>
            <a:r>
              <a:rPr lang="ja-JP" altLang="en-US" dirty="0"/>
              <a:t>特性　電流量の温度・</a:t>
            </a:r>
            <a:r>
              <a:rPr lang="en-US" altLang="ja-JP" dirty="0" err="1"/>
              <a:t>Vdd</a:t>
            </a:r>
            <a:r>
              <a:rPr lang="ja-JP" altLang="en-US" dirty="0"/>
              <a:t>依存性</a:t>
            </a:r>
            <a:endParaRPr kumimoji="1" lang="ja-JP" altLang="en-US" dirty="0"/>
          </a:p>
        </p:txBody>
      </p:sp>
      <p:sp>
        <p:nvSpPr>
          <p:cNvPr id="4" name="コンテンツ プレースホルダー 2">
            <a:extLst>
              <a:ext uri="{FF2B5EF4-FFF2-40B4-BE49-F238E27FC236}">
                <a16:creationId xmlns:a16="http://schemas.microsoft.com/office/drawing/2014/main" id="{52132EAA-B67F-0571-3335-095BA24F7324}"/>
              </a:ext>
            </a:extLst>
          </p:cNvPr>
          <p:cNvSpPr txBox="1">
            <a:spLocks/>
          </p:cNvSpPr>
          <p:nvPr/>
        </p:nvSpPr>
        <p:spPr>
          <a:xfrm>
            <a:off x="838199" y="1890770"/>
            <a:ext cx="10323443" cy="12499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0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8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16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04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ja-JP" altLang="en-US" sz="1400" dirty="0"/>
              <a:t>電源電圧・温度を変えたときの出力電流量の変化を確認</a:t>
            </a:r>
            <a:endParaRPr lang="en-US" altLang="ja-JP" sz="1400" dirty="0"/>
          </a:p>
          <a:p>
            <a:pPr marL="0" indent="0">
              <a:buNone/>
            </a:pPr>
            <a:endParaRPr lang="en-US" altLang="ja-JP" sz="1400" dirty="0"/>
          </a:p>
          <a:p>
            <a:pPr marL="0" indent="0">
              <a:buNone/>
            </a:pPr>
            <a:r>
              <a:rPr lang="ja-JP" altLang="en-US" sz="1400" dirty="0"/>
              <a:t>結論：低電圧・高温での電流量ばらつきがやや大きいが、</a:t>
            </a:r>
            <a:r>
              <a:rPr lang="en-US" altLang="ja-JP" sz="1400" dirty="0"/>
              <a:t>5.0V/27</a:t>
            </a:r>
            <a:r>
              <a:rPr lang="ja-JP" altLang="en-US" sz="1400" dirty="0"/>
              <a:t>℃の値に対しおおむね同等の値を出力できている</a:t>
            </a:r>
          </a:p>
        </p:txBody>
      </p:sp>
      <p:graphicFrame>
        <p:nvGraphicFramePr>
          <p:cNvPr id="5" name="表 4">
            <a:extLst>
              <a:ext uri="{FF2B5EF4-FFF2-40B4-BE49-F238E27FC236}">
                <a16:creationId xmlns:a16="http://schemas.microsoft.com/office/drawing/2014/main" id="{500AE73E-4ACC-7C97-CB9B-C502E1FE0B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7995480"/>
              </p:ext>
            </p:extLst>
          </p:nvPr>
        </p:nvGraphicFramePr>
        <p:xfrm>
          <a:off x="2353918" y="3532440"/>
          <a:ext cx="7484164" cy="27921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02761">
                  <a:extLst>
                    <a:ext uri="{9D8B030D-6E8A-4147-A177-3AD203B41FA5}">
                      <a16:colId xmlns:a16="http://schemas.microsoft.com/office/drawing/2014/main" val="2208767691"/>
                    </a:ext>
                  </a:extLst>
                </a:gridCol>
                <a:gridCol w="1260604">
                  <a:extLst>
                    <a:ext uri="{9D8B030D-6E8A-4147-A177-3AD203B41FA5}">
                      <a16:colId xmlns:a16="http://schemas.microsoft.com/office/drawing/2014/main" val="2063301110"/>
                    </a:ext>
                  </a:extLst>
                </a:gridCol>
                <a:gridCol w="1260604">
                  <a:extLst>
                    <a:ext uri="{9D8B030D-6E8A-4147-A177-3AD203B41FA5}">
                      <a16:colId xmlns:a16="http://schemas.microsoft.com/office/drawing/2014/main" val="2712244431"/>
                    </a:ext>
                  </a:extLst>
                </a:gridCol>
                <a:gridCol w="1260604">
                  <a:extLst>
                    <a:ext uri="{9D8B030D-6E8A-4147-A177-3AD203B41FA5}">
                      <a16:colId xmlns:a16="http://schemas.microsoft.com/office/drawing/2014/main" val="2432195201"/>
                    </a:ext>
                  </a:extLst>
                </a:gridCol>
                <a:gridCol w="1699591">
                  <a:extLst>
                    <a:ext uri="{9D8B030D-6E8A-4147-A177-3AD203B41FA5}">
                      <a16:colId xmlns:a16="http://schemas.microsoft.com/office/drawing/2014/main" val="3594510050"/>
                    </a:ext>
                  </a:extLst>
                </a:gridCol>
              </a:tblGrid>
              <a:tr h="5040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err="1"/>
                        <a:t>Iout</a:t>
                      </a:r>
                      <a:r>
                        <a:rPr kumimoji="1" lang="en-US" altLang="ja-JP" dirty="0"/>
                        <a:t> [</a:t>
                      </a:r>
                      <a:r>
                        <a:rPr kumimoji="1" lang="en-US" altLang="ja-JP" dirty="0" err="1"/>
                        <a:t>uA</a:t>
                      </a:r>
                      <a:r>
                        <a:rPr kumimoji="1" lang="en-US" altLang="ja-JP" dirty="0"/>
                        <a:t>]</a:t>
                      </a:r>
                      <a:endParaRPr kumimoji="1" lang="ja-JP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-20</a:t>
                      </a:r>
                      <a:r>
                        <a:rPr kumimoji="1" lang="ja-JP" altLang="en-US" dirty="0"/>
                        <a:t>℃</a:t>
                      </a: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27</a:t>
                      </a:r>
                      <a:r>
                        <a:rPr kumimoji="1" lang="ja-JP" altLang="en-US" dirty="0"/>
                        <a:t>℃</a:t>
                      </a: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70</a:t>
                      </a:r>
                      <a:r>
                        <a:rPr kumimoji="1" lang="ja-JP" altLang="en-US" dirty="0"/>
                        <a:t>℃</a:t>
                      </a: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/>
                        <a:t>温度ばらつき</a:t>
                      </a:r>
                      <a:endParaRPr kumimoji="1" lang="en-US" altLang="ja-JP" dirty="0"/>
                    </a:p>
                    <a:p>
                      <a:pPr algn="ctr"/>
                      <a:r>
                        <a:rPr kumimoji="1" lang="en-US" altLang="ja-JP" dirty="0"/>
                        <a:t>[</a:t>
                      </a:r>
                      <a:r>
                        <a:rPr kumimoji="1" lang="en-US" altLang="ja-JP" dirty="0" err="1"/>
                        <a:t>uA</a:t>
                      </a:r>
                      <a:r>
                        <a:rPr kumimoji="1" lang="en-US" altLang="ja-JP" dirty="0"/>
                        <a:t>/</a:t>
                      </a:r>
                      <a:r>
                        <a:rPr kumimoji="1" lang="ja-JP" altLang="en-US" dirty="0"/>
                        <a:t>℃</a:t>
                      </a:r>
                      <a:r>
                        <a:rPr kumimoji="1" lang="en-US" altLang="ja-JP" dirty="0"/>
                        <a:t>]</a:t>
                      </a:r>
                      <a:endParaRPr kumimoji="1" lang="ja-JP" altLang="en-US" dirty="0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2333456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err="1"/>
                        <a:t>Vdd</a:t>
                      </a:r>
                      <a:r>
                        <a:rPr kumimoji="1" lang="en-US" altLang="ja-JP" dirty="0"/>
                        <a:t> = 4.5V</a:t>
                      </a:r>
                      <a:endParaRPr kumimoji="1" lang="ja-JP" altLang="en-US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45.2</a:t>
                      </a:r>
                      <a:endParaRPr kumimoji="1" lang="ja-JP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50.2</a:t>
                      </a:r>
                      <a:endParaRPr kumimoji="1" lang="ja-JP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54.4</a:t>
                      </a:r>
                      <a:endParaRPr kumimoji="1" lang="ja-JP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0.10</a:t>
                      </a:r>
                      <a:endParaRPr kumimoji="1" lang="ja-JP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57469822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err="1"/>
                        <a:t>Vdd</a:t>
                      </a:r>
                      <a:r>
                        <a:rPr kumimoji="1" lang="en-US" altLang="ja-JP" dirty="0"/>
                        <a:t> = 5.0V</a:t>
                      </a:r>
                      <a:endParaRPr kumimoji="1" lang="ja-JP" altLang="en-US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45.8</a:t>
                      </a:r>
                      <a:endParaRPr kumimoji="1" lang="ja-JP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51.1</a:t>
                      </a:r>
                      <a:endParaRPr kumimoji="1" lang="ja-JP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56.5</a:t>
                      </a:r>
                      <a:endParaRPr kumimoji="1" lang="ja-JP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0.12</a:t>
                      </a:r>
                      <a:endParaRPr kumimoji="1" lang="ja-JP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45011795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err="1"/>
                        <a:t>Vdd</a:t>
                      </a:r>
                      <a:r>
                        <a:rPr kumimoji="1" lang="en-US" altLang="ja-JP" dirty="0"/>
                        <a:t> = 5.5V</a:t>
                      </a:r>
                      <a:endParaRPr kumimoji="1" lang="ja-JP" altLang="en-US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46.3</a:t>
                      </a:r>
                      <a:endParaRPr kumimoji="1" lang="ja-JP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51.8</a:t>
                      </a:r>
                      <a:endParaRPr kumimoji="1" lang="ja-JP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57.4</a:t>
                      </a:r>
                      <a:endParaRPr kumimoji="1" lang="ja-JP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0.12</a:t>
                      </a:r>
                      <a:endParaRPr kumimoji="1" lang="ja-JP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09493351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err="1"/>
                        <a:t>Vdd</a:t>
                      </a:r>
                      <a:r>
                        <a:rPr kumimoji="1" lang="ja-JP" altLang="en-US" dirty="0"/>
                        <a:t>ばらつき</a:t>
                      </a:r>
                      <a:endParaRPr kumimoji="1" lang="en-US" altLang="ja-JP" dirty="0"/>
                    </a:p>
                    <a:p>
                      <a:pPr algn="ctr"/>
                      <a:r>
                        <a:rPr kumimoji="1" lang="en-US" altLang="ja-JP" dirty="0"/>
                        <a:t>[</a:t>
                      </a:r>
                      <a:r>
                        <a:rPr kumimoji="1" lang="en-US" altLang="ja-JP" dirty="0" err="1"/>
                        <a:t>uA</a:t>
                      </a:r>
                      <a:r>
                        <a:rPr kumimoji="1" lang="en-US" altLang="ja-JP" dirty="0"/>
                        <a:t>/V]</a:t>
                      </a:r>
                      <a:endParaRPr kumimoji="1" lang="ja-JP" altLang="en-US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1.1</a:t>
                      </a:r>
                      <a:endParaRPr kumimoji="1" lang="ja-JP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1.6</a:t>
                      </a:r>
                      <a:endParaRPr kumimoji="1" lang="ja-JP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3.0</a:t>
                      </a:r>
                      <a:endParaRPr kumimoji="1" lang="ja-JP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-</a:t>
                      </a:r>
                      <a:endParaRPr kumimoji="1" lang="ja-JP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44362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49190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876932-14AE-D4EE-3293-C83BA501C6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77605D4-BB10-2BAE-338C-191F0E7EC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Vth Reference</a:t>
            </a:r>
            <a:r>
              <a:rPr kumimoji="1" lang="ja-JP" altLang="en-US" dirty="0"/>
              <a:t>回路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C984AC6-7856-3B3F-3379-82FDC840CF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19200"/>
            <a:ext cx="10515600" cy="553039"/>
          </a:xfrm>
        </p:spPr>
        <p:txBody>
          <a:bodyPr/>
          <a:lstStyle/>
          <a:p>
            <a:r>
              <a:rPr lang="en-US" altLang="ja-JP" dirty="0"/>
              <a:t>Tran</a:t>
            </a:r>
            <a:r>
              <a:rPr lang="ja-JP" altLang="en-US" dirty="0"/>
              <a:t>特性　温度ばらつき </a:t>
            </a:r>
            <a:r>
              <a:rPr lang="en-US" altLang="ja-JP" dirty="0"/>
              <a:t>@ </a:t>
            </a:r>
            <a:r>
              <a:rPr lang="en-US" altLang="ja-JP" dirty="0" err="1"/>
              <a:t>Vdd</a:t>
            </a:r>
            <a:r>
              <a:rPr lang="en-US" altLang="ja-JP" dirty="0"/>
              <a:t> = 4.5V</a:t>
            </a:r>
            <a:endParaRPr kumimoji="1" lang="ja-JP" altLang="en-US" dirty="0"/>
          </a:p>
        </p:txBody>
      </p:sp>
      <p:sp>
        <p:nvSpPr>
          <p:cNvPr id="8" name="コンテンツ プレースホルダー 2">
            <a:extLst>
              <a:ext uri="{FF2B5EF4-FFF2-40B4-BE49-F238E27FC236}">
                <a16:creationId xmlns:a16="http://schemas.microsoft.com/office/drawing/2014/main" id="{ADB5828C-D285-AD43-E69F-582B5A1FC891}"/>
              </a:ext>
            </a:extLst>
          </p:cNvPr>
          <p:cNvSpPr txBox="1">
            <a:spLocks/>
          </p:cNvSpPr>
          <p:nvPr/>
        </p:nvSpPr>
        <p:spPr>
          <a:xfrm>
            <a:off x="838200" y="1890771"/>
            <a:ext cx="2431774" cy="3433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0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8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16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04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sz="1400" dirty="0"/>
              <a:t>-20</a:t>
            </a:r>
            <a:r>
              <a:rPr lang="ja-JP" altLang="en-US" sz="1400" dirty="0"/>
              <a:t>℃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32712397-0EB8-452A-C3D3-6A07B8DB3A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38200" y="2410418"/>
            <a:ext cx="3268271" cy="3870676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674901E3-08E9-CC2E-AACF-F22ACB06DB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8133522" y="2423653"/>
            <a:ext cx="3245920" cy="3844206"/>
          </a:xfrm>
          <a:prstGeom prst="rect">
            <a:avLst/>
          </a:prstGeom>
        </p:spPr>
      </p:pic>
      <p:sp>
        <p:nvSpPr>
          <p:cNvPr id="4" name="コンテンツ プレースホルダー 2">
            <a:extLst>
              <a:ext uri="{FF2B5EF4-FFF2-40B4-BE49-F238E27FC236}">
                <a16:creationId xmlns:a16="http://schemas.microsoft.com/office/drawing/2014/main" id="{1A105C67-1FA4-57B2-BEBC-CCC9F06327C0}"/>
              </a:ext>
            </a:extLst>
          </p:cNvPr>
          <p:cNvSpPr txBox="1">
            <a:spLocks/>
          </p:cNvSpPr>
          <p:nvPr/>
        </p:nvSpPr>
        <p:spPr>
          <a:xfrm>
            <a:off x="4485861" y="1890771"/>
            <a:ext cx="2431774" cy="3433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0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8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16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04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sz="1400" dirty="0"/>
              <a:t>27</a:t>
            </a:r>
            <a:r>
              <a:rPr lang="ja-JP" altLang="en-US" sz="1400" dirty="0"/>
              <a:t>℃</a:t>
            </a:r>
          </a:p>
        </p:txBody>
      </p:sp>
      <p:sp>
        <p:nvSpPr>
          <p:cNvPr id="6" name="コンテンツ プレースホルダー 2">
            <a:extLst>
              <a:ext uri="{FF2B5EF4-FFF2-40B4-BE49-F238E27FC236}">
                <a16:creationId xmlns:a16="http://schemas.microsoft.com/office/drawing/2014/main" id="{E2BD027F-6512-D7E0-7097-A839D59364B7}"/>
              </a:ext>
            </a:extLst>
          </p:cNvPr>
          <p:cNvSpPr txBox="1">
            <a:spLocks/>
          </p:cNvSpPr>
          <p:nvPr/>
        </p:nvSpPr>
        <p:spPr>
          <a:xfrm>
            <a:off x="8133522" y="1890771"/>
            <a:ext cx="2431774" cy="3433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0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8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16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04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sz="1400" dirty="0"/>
              <a:t>70</a:t>
            </a:r>
            <a:r>
              <a:rPr lang="ja-JP" altLang="en-US" sz="1400" dirty="0"/>
              <a:t>℃</a:t>
            </a:r>
          </a:p>
        </p:txBody>
      </p:sp>
      <p:pic>
        <p:nvPicPr>
          <p:cNvPr id="9" name="図 4">
            <a:extLst>
              <a:ext uri="{FF2B5EF4-FFF2-40B4-BE49-F238E27FC236}">
                <a16:creationId xmlns:a16="http://schemas.microsoft.com/office/drawing/2014/main" id="{28F180A6-41DB-AED9-A1A6-19F21A47BC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4485861" y="2410418"/>
            <a:ext cx="3268271" cy="387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8668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E28860-1ECC-B2D3-049C-DC9411F6B7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90DF391-C305-6E80-6747-B3FDB9311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Vth Reference</a:t>
            </a:r>
            <a:r>
              <a:rPr kumimoji="1" lang="ja-JP" altLang="en-US" dirty="0"/>
              <a:t>回路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9340E91-C850-30EA-342C-740286662E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19200"/>
            <a:ext cx="10515600" cy="553039"/>
          </a:xfrm>
        </p:spPr>
        <p:txBody>
          <a:bodyPr/>
          <a:lstStyle/>
          <a:p>
            <a:r>
              <a:rPr lang="en-US" altLang="ja-JP" dirty="0"/>
              <a:t>Tran</a:t>
            </a:r>
            <a:r>
              <a:rPr lang="ja-JP" altLang="en-US" dirty="0"/>
              <a:t>特性　温度ばらつき </a:t>
            </a:r>
            <a:r>
              <a:rPr lang="en-US" altLang="ja-JP" dirty="0"/>
              <a:t>@ </a:t>
            </a:r>
            <a:r>
              <a:rPr lang="en-US" altLang="ja-JP" dirty="0" err="1"/>
              <a:t>Vdd</a:t>
            </a:r>
            <a:r>
              <a:rPr lang="en-US" altLang="ja-JP" dirty="0"/>
              <a:t> = 5.0V</a:t>
            </a:r>
            <a:endParaRPr kumimoji="1" lang="ja-JP" altLang="en-US" dirty="0"/>
          </a:p>
        </p:txBody>
      </p:sp>
      <p:sp>
        <p:nvSpPr>
          <p:cNvPr id="8" name="コンテンツ プレースホルダー 2">
            <a:extLst>
              <a:ext uri="{FF2B5EF4-FFF2-40B4-BE49-F238E27FC236}">
                <a16:creationId xmlns:a16="http://schemas.microsoft.com/office/drawing/2014/main" id="{B78F4539-EA87-C11A-3551-026364EB1DB4}"/>
              </a:ext>
            </a:extLst>
          </p:cNvPr>
          <p:cNvSpPr txBox="1">
            <a:spLocks/>
          </p:cNvSpPr>
          <p:nvPr/>
        </p:nvSpPr>
        <p:spPr>
          <a:xfrm>
            <a:off x="838200" y="1890771"/>
            <a:ext cx="2431774" cy="3433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0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8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16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04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sz="1400" dirty="0"/>
              <a:t>-20</a:t>
            </a:r>
            <a:r>
              <a:rPr lang="ja-JP" altLang="en-US" sz="1400" dirty="0"/>
              <a:t>℃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F1E26F0D-5979-88A9-7B67-94F17CF2E2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38200" y="2410418"/>
            <a:ext cx="3268271" cy="3870675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65C46DF4-2304-D76D-C7F7-F5E47C0B3A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8133522" y="2423653"/>
            <a:ext cx="3245920" cy="3844205"/>
          </a:xfrm>
          <a:prstGeom prst="rect">
            <a:avLst/>
          </a:prstGeom>
        </p:spPr>
      </p:pic>
      <p:sp>
        <p:nvSpPr>
          <p:cNvPr id="4" name="コンテンツ プレースホルダー 2">
            <a:extLst>
              <a:ext uri="{FF2B5EF4-FFF2-40B4-BE49-F238E27FC236}">
                <a16:creationId xmlns:a16="http://schemas.microsoft.com/office/drawing/2014/main" id="{42DBCE0E-5B3C-E5BE-2BF2-656E62F2FDA8}"/>
              </a:ext>
            </a:extLst>
          </p:cNvPr>
          <p:cNvSpPr txBox="1">
            <a:spLocks/>
          </p:cNvSpPr>
          <p:nvPr/>
        </p:nvSpPr>
        <p:spPr>
          <a:xfrm>
            <a:off x="4485861" y="1890771"/>
            <a:ext cx="2431774" cy="3433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0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8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16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04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sz="1400" dirty="0"/>
              <a:t>27</a:t>
            </a:r>
            <a:r>
              <a:rPr lang="ja-JP" altLang="en-US" sz="1400" dirty="0"/>
              <a:t>℃</a:t>
            </a:r>
          </a:p>
        </p:txBody>
      </p:sp>
      <p:sp>
        <p:nvSpPr>
          <p:cNvPr id="6" name="コンテンツ プレースホルダー 2">
            <a:extLst>
              <a:ext uri="{FF2B5EF4-FFF2-40B4-BE49-F238E27FC236}">
                <a16:creationId xmlns:a16="http://schemas.microsoft.com/office/drawing/2014/main" id="{36296129-1C34-985E-CE76-A2D6431531FA}"/>
              </a:ext>
            </a:extLst>
          </p:cNvPr>
          <p:cNvSpPr txBox="1">
            <a:spLocks/>
          </p:cNvSpPr>
          <p:nvPr/>
        </p:nvSpPr>
        <p:spPr>
          <a:xfrm>
            <a:off x="8133522" y="1890771"/>
            <a:ext cx="2431774" cy="3433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0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8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16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04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sz="1400" dirty="0"/>
              <a:t>70</a:t>
            </a:r>
            <a:r>
              <a:rPr lang="ja-JP" altLang="en-US" sz="1400" dirty="0"/>
              <a:t>℃</a:t>
            </a:r>
          </a:p>
        </p:txBody>
      </p:sp>
      <p:pic>
        <p:nvPicPr>
          <p:cNvPr id="9" name="図 4">
            <a:extLst>
              <a:ext uri="{FF2B5EF4-FFF2-40B4-BE49-F238E27FC236}">
                <a16:creationId xmlns:a16="http://schemas.microsoft.com/office/drawing/2014/main" id="{4071C992-1411-F9E1-21C4-024481D208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4485861" y="2410418"/>
            <a:ext cx="3268270" cy="387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15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0134EA-6A13-E793-D905-FA36F3CFB3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B3014AB-30F9-AFD1-431D-25E4F17CCE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Vth Reference</a:t>
            </a:r>
            <a:r>
              <a:rPr kumimoji="1" lang="ja-JP" altLang="en-US" dirty="0"/>
              <a:t>回路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1EBF090-7388-AA79-0247-6B6AEF7D5F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19200"/>
            <a:ext cx="10515600" cy="553039"/>
          </a:xfrm>
        </p:spPr>
        <p:txBody>
          <a:bodyPr/>
          <a:lstStyle/>
          <a:p>
            <a:r>
              <a:rPr lang="en-US" altLang="ja-JP" dirty="0"/>
              <a:t>Tran</a:t>
            </a:r>
            <a:r>
              <a:rPr lang="ja-JP" altLang="en-US" dirty="0"/>
              <a:t>特性　温度ばらつき </a:t>
            </a:r>
            <a:r>
              <a:rPr lang="en-US" altLang="ja-JP" dirty="0"/>
              <a:t>@ </a:t>
            </a:r>
            <a:r>
              <a:rPr lang="en-US" altLang="ja-JP" dirty="0" err="1"/>
              <a:t>Vdd</a:t>
            </a:r>
            <a:r>
              <a:rPr lang="en-US" altLang="ja-JP" dirty="0"/>
              <a:t> = 5.5V</a:t>
            </a:r>
            <a:endParaRPr kumimoji="1" lang="ja-JP" altLang="en-US" dirty="0"/>
          </a:p>
        </p:txBody>
      </p:sp>
      <p:sp>
        <p:nvSpPr>
          <p:cNvPr id="8" name="コンテンツ プレースホルダー 2">
            <a:extLst>
              <a:ext uri="{FF2B5EF4-FFF2-40B4-BE49-F238E27FC236}">
                <a16:creationId xmlns:a16="http://schemas.microsoft.com/office/drawing/2014/main" id="{D2884E72-69B4-41B3-2DA6-C489D5BA5DF2}"/>
              </a:ext>
            </a:extLst>
          </p:cNvPr>
          <p:cNvSpPr txBox="1">
            <a:spLocks/>
          </p:cNvSpPr>
          <p:nvPr/>
        </p:nvSpPr>
        <p:spPr>
          <a:xfrm>
            <a:off x="838200" y="1890771"/>
            <a:ext cx="2431774" cy="3433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0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8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16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04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sz="1400" dirty="0"/>
              <a:t>-20</a:t>
            </a:r>
            <a:r>
              <a:rPr lang="ja-JP" altLang="en-US" sz="1400" dirty="0"/>
              <a:t>℃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B11ACD61-E3A9-1B9E-50E1-8525046EBF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38200" y="2410418"/>
            <a:ext cx="3268270" cy="3870675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FCB7BCE4-E531-332F-4067-C6C0D8A79D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8133522" y="2423653"/>
            <a:ext cx="3245919" cy="3844205"/>
          </a:xfrm>
          <a:prstGeom prst="rect">
            <a:avLst/>
          </a:prstGeom>
        </p:spPr>
      </p:pic>
      <p:sp>
        <p:nvSpPr>
          <p:cNvPr id="4" name="コンテンツ プレースホルダー 2">
            <a:extLst>
              <a:ext uri="{FF2B5EF4-FFF2-40B4-BE49-F238E27FC236}">
                <a16:creationId xmlns:a16="http://schemas.microsoft.com/office/drawing/2014/main" id="{2443245B-6C52-7942-5A0E-2EF17801BA5B}"/>
              </a:ext>
            </a:extLst>
          </p:cNvPr>
          <p:cNvSpPr txBox="1">
            <a:spLocks/>
          </p:cNvSpPr>
          <p:nvPr/>
        </p:nvSpPr>
        <p:spPr>
          <a:xfrm>
            <a:off x="4485861" y="1890771"/>
            <a:ext cx="2431774" cy="3433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0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8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16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04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sz="1400" dirty="0"/>
              <a:t>27</a:t>
            </a:r>
            <a:r>
              <a:rPr lang="ja-JP" altLang="en-US" sz="1400" dirty="0"/>
              <a:t>℃</a:t>
            </a:r>
          </a:p>
        </p:txBody>
      </p:sp>
      <p:sp>
        <p:nvSpPr>
          <p:cNvPr id="6" name="コンテンツ プレースホルダー 2">
            <a:extLst>
              <a:ext uri="{FF2B5EF4-FFF2-40B4-BE49-F238E27FC236}">
                <a16:creationId xmlns:a16="http://schemas.microsoft.com/office/drawing/2014/main" id="{4CE21CEC-D648-CC67-EAF8-F7862AE002FA}"/>
              </a:ext>
            </a:extLst>
          </p:cNvPr>
          <p:cNvSpPr txBox="1">
            <a:spLocks/>
          </p:cNvSpPr>
          <p:nvPr/>
        </p:nvSpPr>
        <p:spPr>
          <a:xfrm>
            <a:off x="8133522" y="1890771"/>
            <a:ext cx="2431774" cy="3433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0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8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16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04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sz="1400" dirty="0"/>
              <a:t>70</a:t>
            </a:r>
            <a:r>
              <a:rPr lang="ja-JP" altLang="en-US" sz="1400" dirty="0"/>
              <a:t>℃</a:t>
            </a:r>
          </a:p>
        </p:txBody>
      </p:sp>
      <p:pic>
        <p:nvPicPr>
          <p:cNvPr id="9" name="図 4">
            <a:extLst>
              <a:ext uri="{FF2B5EF4-FFF2-40B4-BE49-F238E27FC236}">
                <a16:creationId xmlns:a16="http://schemas.microsoft.com/office/drawing/2014/main" id="{E38BCDB8-0171-EDDE-EF2C-197385DB2E9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4485861" y="2410418"/>
            <a:ext cx="3268270" cy="3870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53218"/>
      </p:ext>
    </p:extLst>
  </p:cSld>
  <p:clrMapOvr>
    <a:masterClrMapping/>
  </p:clrMapOvr>
</p:sld>
</file>

<file path=ppt/theme/theme1.xml><?xml version="1.0" encoding="utf-8"?>
<a:theme xmlns:a="http://schemas.openxmlformats.org/drawingml/2006/main" name="mae1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mae_font1">
      <a:majorFont>
        <a:latin typeface="BIZ UDPゴシック"/>
        <a:ea typeface="BIZ UDPゴシック"/>
        <a:cs typeface=""/>
      </a:majorFont>
      <a:minorFont>
        <a:latin typeface="BIZ UDPゴシック"/>
        <a:ea typeface="BIZ UDP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mae1" id="{CCB2651F-897F-4F27-A439-5E514FABAF6B}" vid="{0DB03A73-9905-4C71-B8C8-F4BBB475BBD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mae1</Template>
  <TotalTime>4062</TotalTime>
  <Words>208</Words>
  <Application>Microsoft Office PowerPoint</Application>
  <PresentationFormat>ワイド画面</PresentationFormat>
  <Paragraphs>61</Paragraphs>
  <Slides>9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2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9</vt:i4>
      </vt:variant>
    </vt:vector>
  </HeadingPairs>
  <TitlesOfParts>
    <vt:vector size="12" baseType="lpstr">
      <vt:lpstr>BIZ UDPゴシック</vt:lpstr>
      <vt:lpstr>Arial</vt:lpstr>
      <vt:lpstr>mae1</vt:lpstr>
      <vt:lpstr>Design Report</vt:lpstr>
      <vt:lpstr>Vth Reference回路</vt:lpstr>
      <vt:lpstr>Vth Reference回路</vt:lpstr>
      <vt:lpstr>Vth Reference回路</vt:lpstr>
      <vt:lpstr>Vth Reference回路</vt:lpstr>
      <vt:lpstr>Vth Reference回路</vt:lpstr>
      <vt:lpstr>Vth Reference回路</vt:lpstr>
      <vt:lpstr>Vth Reference回路</vt:lpstr>
      <vt:lpstr>Vth Reference回路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Yu Maehashi</dc:creator>
  <cp:lastModifiedBy>Yu Maehashi</cp:lastModifiedBy>
  <cp:revision>1</cp:revision>
  <dcterms:created xsi:type="dcterms:W3CDTF">2025-07-06T03:33:33Z</dcterms:created>
  <dcterms:modified xsi:type="dcterms:W3CDTF">2025-08-11T06:23:13Z</dcterms:modified>
</cp:coreProperties>
</file>